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2038" cy="35999738"/>
  <p:notesSz cx="6858000" cy="9144000"/>
  <p:defaultTextStyle>
    <a:defPPr>
      <a:defRPr lang="en-US"/>
    </a:defPPr>
    <a:lvl1pPr marL="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9">
          <p15:clr>
            <a:srgbClr val="A4A3A4"/>
          </p15:clr>
        </p15:guide>
        <p15:guide id="2" orient="horz" pos="315">
          <p15:clr>
            <a:srgbClr val="A4A3A4"/>
          </p15:clr>
        </p15:guide>
        <p15:guide id="3" orient="horz" pos="22047">
          <p15:clr>
            <a:srgbClr val="A4A3A4"/>
          </p15:clr>
        </p15:guide>
        <p15:guide id="4" orient="horz">
          <p15:clr>
            <a:srgbClr val="A4A3A4"/>
          </p15:clr>
        </p15:guide>
        <p15:guide id="5" pos="334">
          <p15:clr>
            <a:srgbClr val="A4A3A4"/>
          </p15:clr>
        </p15:guide>
        <p15:guide id="6" pos="15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701" autoAdjust="0"/>
  </p:normalViewPr>
  <p:slideViewPr>
    <p:cSldViewPr snapToGrid="0" snapToObjects="1" showGuides="1">
      <p:cViewPr>
        <p:scale>
          <a:sx n="37" d="100"/>
          <a:sy n="37" d="100"/>
        </p:scale>
        <p:origin x="-1164" y="-96"/>
      </p:cViewPr>
      <p:guideLst>
        <p:guide orient="horz" pos="3629"/>
        <p:guide orient="horz" pos="315"/>
        <p:guide orient="horz" pos="22047"/>
        <p:guide orient="horz"/>
        <p:guide pos="334"/>
        <p:guide pos="15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09-Aug-16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00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09-Aug-16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10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 smtClean="0"/>
              <a:t>چکیده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12725245" y="6425827"/>
            <a:ext cx="11888795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1950013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2725245" y="12617196"/>
            <a:ext cx="11890085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 smtClean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2404263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 smtClean="0"/>
              <a:t>مواد و روش ها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12725245" y="23088267"/>
            <a:ext cx="11885529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 smtClean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909554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0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smtClean="0"/>
              <a:t>نتایج و بحث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44635" y="2328483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0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 smtClean="0"/>
              <a:t>منابع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534218" y="23953579"/>
            <a:ext cx="11899368" cy="909554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97" hasCustomPrompt="1"/>
          </p:nvPr>
        </p:nvSpPr>
        <p:spPr>
          <a:xfrm>
            <a:off x="529393" y="20213053"/>
            <a:ext cx="11898341" cy="909554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0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98" hasCustomPrompt="1"/>
          </p:nvPr>
        </p:nvSpPr>
        <p:spPr>
          <a:xfrm>
            <a:off x="539812" y="19591587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0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 smtClean="0"/>
              <a:t>تشکر و قدردانی</a:t>
            </a:r>
            <a:endParaRPr lang="en-US" dirty="0"/>
          </a:p>
        </p:txBody>
      </p:sp>
      <p:sp>
        <p:nvSpPr>
          <p:cNvPr id="1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4388463"/>
            <a:ext cx="18752664" cy="10355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rtl="1">
              <a:buFontTx/>
              <a:buNone/>
              <a:defRPr sz="2400">
                <a:solidFill>
                  <a:schemeClr val="tx1"/>
                </a:solidFill>
                <a:latin typeface="+mj-lt"/>
                <a:cs typeface="B Mitra" pitchFamily="2" charset="-78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1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3697538"/>
            <a:ext cx="18752664" cy="1280160"/>
          </a:xfrm>
          <a:prstGeom prst="rect">
            <a:avLst/>
          </a:prstGeom>
        </p:spPr>
        <p:txBody>
          <a:bodyPr anchor="ctr" anchorCtr="1">
            <a:noAutofit/>
          </a:bodyPr>
          <a:lstStyle>
            <a:lvl1pPr marL="0" indent="0" algn="ctr" rtl="1">
              <a:buFontTx/>
              <a:buNone/>
              <a:defRPr sz="3600">
                <a:solidFill>
                  <a:schemeClr val="tx1"/>
                </a:solidFill>
                <a:latin typeface="+mj-lt"/>
                <a:cs typeface="B Mitra" pitchFamily="2" charset="-78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1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2925346"/>
            <a:ext cx="18752664" cy="1400964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marL="0" indent="0" algn="ctr" rtl="1">
              <a:buFontTx/>
              <a:buNone/>
              <a:defRPr sz="5400">
                <a:solidFill>
                  <a:schemeClr val="tx1"/>
                </a:solidFill>
                <a:latin typeface="+mj-lt"/>
                <a:cs typeface="B Titr" pitchFamily="2" charset="-78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  <a:alpha val="46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wall-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345636"/>
            <a:ext cx="25192038" cy="30653079"/>
          </a:xfrm>
          <a:prstGeom prst="rect">
            <a:avLst/>
          </a:prstGeom>
        </p:spPr>
      </p:pic>
      <p:pic>
        <p:nvPicPr>
          <p:cNvPr id="26" name="Picture 25" descr="background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-76202"/>
            <a:ext cx="25192038" cy="7298095"/>
          </a:xfrm>
          <a:prstGeom prst="rect">
            <a:avLst/>
          </a:prstGeom>
        </p:spPr>
      </p:pic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525423" y="5749826"/>
            <a:ext cx="11891684" cy="29249787"/>
          </a:xfrm>
          <a:prstGeom prst="roundRect">
            <a:avLst>
              <a:gd name="adj" fmla="val 590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12683491" y="5749826"/>
            <a:ext cx="11891684" cy="29249787"/>
          </a:xfrm>
          <a:prstGeom prst="roundRect">
            <a:avLst>
              <a:gd name="adj" fmla="val 5902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210180"/>
            <a:ext cx="3238095" cy="4317461"/>
          </a:xfrm>
          <a:prstGeom prst="rect">
            <a:avLst/>
          </a:prstGeom>
        </p:spPr>
      </p:pic>
      <p:pic>
        <p:nvPicPr>
          <p:cNvPr id="11" name="Picture 10" descr="10th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6272584" y="210180"/>
            <a:ext cx="5685007" cy="1132992"/>
          </a:xfrm>
          <a:prstGeom prst="rect">
            <a:avLst/>
          </a:prstGeom>
        </p:spPr>
      </p:pic>
      <p:pic>
        <p:nvPicPr>
          <p:cNvPr id="28" name="Picture 27" descr="font-7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-2086" y="3712720"/>
            <a:ext cx="3628155" cy="1820488"/>
          </a:xfrm>
          <a:prstGeom prst="rect">
            <a:avLst/>
          </a:prstGeom>
        </p:spPr>
      </p:pic>
      <p:pic>
        <p:nvPicPr>
          <p:cNvPr id="29" name="Picture 28" descr="uni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905516" y="210180"/>
            <a:ext cx="4382774" cy="4382774"/>
          </a:xfrm>
          <a:prstGeom prst="rect">
            <a:avLst/>
          </a:prstGeom>
        </p:spPr>
      </p:pic>
      <p:pic>
        <p:nvPicPr>
          <p:cNvPr id="15" name="Picture 14" descr="Font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683078" y="1343171"/>
            <a:ext cx="21158831" cy="1791299"/>
          </a:xfrm>
          <a:prstGeom prst="rect">
            <a:avLst/>
          </a:prstGeom>
        </p:spPr>
      </p:pic>
      <p:pic>
        <p:nvPicPr>
          <p:cNvPr id="22" name="Picture 21" descr="Font-ENG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2189212" y="638794"/>
            <a:ext cx="18411682" cy="12264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3599776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16" indent="-1349916" algn="l" defTabSz="3599776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18" indent="-1124930" algn="l" defTabSz="3599776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72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609" indent="-899945" algn="l" defTabSz="3599776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496" indent="-899945" algn="l" defTabSz="3599776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385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272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16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049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889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77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664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552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441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33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217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10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815255" y="2990193"/>
            <a:ext cx="17373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 smtClean="0">
                <a:cs typeface="B Titr" pitchFamily="2" charset="-78"/>
              </a:rPr>
              <a:t>عنوان</a:t>
            </a:r>
          </a:p>
          <a:p>
            <a:pPr algn="ctr" rtl="1"/>
            <a:r>
              <a:rPr lang="fa-IR" sz="3600" b="1" dirty="0" smtClean="0">
                <a:cs typeface="B Mitra" pitchFamily="2" charset="-78"/>
              </a:rPr>
              <a:t>نام و نام خانوادگی نویسندگان</a:t>
            </a:r>
          </a:p>
          <a:p>
            <a:pPr algn="ctr" rtl="1"/>
            <a:r>
              <a:rPr lang="fa-IR" sz="2400" dirty="0" smtClean="0">
                <a:cs typeface="B Mitra" pitchFamily="2" charset="-78"/>
              </a:rPr>
              <a:t>سمت ، محل کار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12702930" y="11749125"/>
            <a:ext cx="11879579" cy="656336"/>
          </a:xfrm>
        </p:spPr>
        <p:txBody>
          <a:bodyPr/>
          <a:lstStyle/>
          <a:p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12702930" y="5753561"/>
            <a:ext cx="11879579" cy="656336"/>
          </a:xfrm>
        </p:spPr>
        <p:txBody>
          <a:bodyPr/>
          <a:lstStyle/>
          <a:p>
            <a:r>
              <a:rPr lang="fa-IR" dirty="0" smtClean="0"/>
              <a:t>چکیده</a:t>
            </a:r>
            <a:endParaRPr lang="fa-IR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544635" y="5753561"/>
            <a:ext cx="11879579" cy="656336"/>
          </a:xfrm>
        </p:spPr>
        <p:txBody>
          <a:bodyPr/>
          <a:lstStyle/>
          <a:p>
            <a:r>
              <a:rPr lang="fa-IR" dirty="0" smtClean="0"/>
              <a:t>نتایج و بحث</a:t>
            </a:r>
            <a:endParaRPr lang="fa-IR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518974" y="23589631"/>
            <a:ext cx="11879579" cy="656336"/>
          </a:xfrm>
        </p:spPr>
        <p:txBody>
          <a:bodyPr/>
          <a:lstStyle/>
          <a:p>
            <a:r>
              <a:rPr lang="fa-IR" dirty="0" smtClean="0"/>
              <a:t>منابع</a:t>
            </a:r>
            <a:endParaRPr lang="fa-IR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12734461" y="22506099"/>
            <a:ext cx="11879579" cy="656336"/>
          </a:xfrm>
        </p:spPr>
        <p:txBody>
          <a:bodyPr/>
          <a:lstStyle/>
          <a:p>
            <a:r>
              <a:rPr lang="fa-IR" dirty="0" smtClean="0"/>
              <a:t>مواد و روش ها</a:t>
            </a:r>
            <a:endParaRPr lang="fa-IR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6"/>
          </p:nvPr>
        </p:nvSpPr>
        <p:spPr>
          <a:xfrm>
            <a:off x="509758" y="6349627"/>
            <a:ext cx="11888795" cy="865312"/>
          </a:xfrm>
        </p:spPr>
        <p:txBody>
          <a:bodyPr/>
          <a:lstStyle/>
          <a:p>
            <a:pPr algn="just"/>
            <a:endParaRPr lang="en-US" dirty="0" smtClean="0"/>
          </a:p>
        </p:txBody>
      </p:sp>
      <p:sp>
        <p:nvSpPr>
          <p:cNvPr id="31" name="Text Placeholder 24"/>
          <p:cNvSpPr>
            <a:spLocks noGrp="1"/>
          </p:cNvSpPr>
          <p:nvPr>
            <p:ph type="body" sz="quarter" idx="26"/>
          </p:nvPr>
        </p:nvSpPr>
        <p:spPr>
          <a:xfrm>
            <a:off x="12734461" y="12329261"/>
            <a:ext cx="11888795" cy="865312"/>
          </a:xfrm>
        </p:spPr>
        <p:txBody>
          <a:bodyPr/>
          <a:lstStyle/>
          <a:p>
            <a:pPr algn="just"/>
            <a:endParaRPr lang="en-US" dirty="0" smtClean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30"/>
          </p:nvPr>
        </p:nvSpPr>
        <p:spPr>
          <a:xfrm>
            <a:off x="12725245" y="23088267"/>
            <a:ext cx="11885529" cy="865312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96"/>
          </p:nvPr>
        </p:nvSpPr>
        <p:spPr>
          <a:xfrm>
            <a:off x="509758" y="24195167"/>
            <a:ext cx="11899368" cy="865312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6"/>
          </p:nvPr>
        </p:nvSpPr>
        <p:spPr>
          <a:xfrm>
            <a:off x="12709061" y="6375027"/>
            <a:ext cx="11888795" cy="865312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67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70CMx100CM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5C33A"/>
      </a:accent5>
      <a:accent6>
        <a:srgbClr val="75C33A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21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PosterPresentations.com-70CMx100CM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mohammad</cp:lastModifiedBy>
  <cp:revision>67</cp:revision>
  <dcterms:created xsi:type="dcterms:W3CDTF">2012-02-10T00:10:15Z</dcterms:created>
  <dcterms:modified xsi:type="dcterms:W3CDTF">2016-08-09T10:57:22Z</dcterms:modified>
</cp:coreProperties>
</file>